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50" d="100"/>
          <a:sy n="50" d="100"/>
        </p:scale>
        <p:origin x="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51312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10524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413222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66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07744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83779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28560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56009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70329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36025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22930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4899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243815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02389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381704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82151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Y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189011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" name="whoosh.wav"/>
          </p:stSnd>
        </p:sndAc>
      </p:transition>
    </mc:Choice>
    <mc:Fallback>
      <p:transition spd="slow" advTm="1000">
        <p:fade/>
        <p:sndAc>
          <p:stSnd>
            <p:snd r:embed="rId1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1064-73D3-4A46-80E0-2663E27C344C}" type="datetimeFigureOut">
              <a:rPr lang="ar-YE" smtClean="0"/>
              <a:t>02/12/1444</a:t>
            </a:fld>
            <a:endParaRPr lang="ar-Y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Y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A863-830B-4B72-BF13-6A10821DF554}" type="slidenum">
              <a:rPr lang="ar-YE" smtClean="0"/>
              <a:t>‹#›</a:t>
            </a:fld>
            <a:endParaRPr lang="ar-YE"/>
          </a:p>
        </p:txBody>
      </p:sp>
    </p:spTree>
    <p:extLst>
      <p:ext uri="{BB962C8B-B14F-4D97-AF65-F5344CB8AC3E}">
        <p14:creationId xmlns:p14="http://schemas.microsoft.com/office/powerpoint/2010/main" val="897832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19" name="whoosh.wav"/>
          </p:stSnd>
        </p:sndAc>
      </p:transition>
    </mc:Choice>
    <mc:Fallback>
      <p:transition spd="slow" advTm="1000">
        <p:fade/>
        <p:sndAc>
          <p:stSnd>
            <p:snd r:embed="rId19" name="whoosh.wav"/>
          </p:stSnd>
        </p:sndAc>
      </p:transition>
    </mc:Fallback>
  </mc:AlternateConten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69F490-C84B-4E0C-B162-E6091104B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982200" cy="3099118"/>
          </a:xfrm>
        </p:spPr>
        <p:txBody>
          <a:bodyPr>
            <a:normAutofit/>
          </a:bodyPr>
          <a:lstStyle/>
          <a:p>
            <a:pPr algn="ctr"/>
            <a:r>
              <a:rPr lang="ar-YE" b="1" i="0" cap="all" dirty="0">
                <a:solidFill>
                  <a:srgbClr val="FF0000"/>
                </a:solidFill>
                <a:effectLst/>
                <a:latin typeface="poppins" panose="020B0502040204020203" pitchFamily="2" charset="0"/>
              </a:rPr>
              <a:t>تنظم كلية طب الأسنان بجامعة العلوم والتكنولوجيا </a:t>
            </a:r>
            <a:r>
              <a:rPr lang="ar-YE" sz="8000" b="1" i="0" cap="all" dirty="0">
                <a:solidFill>
                  <a:srgbClr val="FF0000"/>
                </a:solidFill>
                <a:effectLst/>
                <a:latin typeface="poppins" panose="020B0502040204020203" pitchFamily="2" charset="0"/>
              </a:rPr>
              <a:t>ورشة</a:t>
            </a:r>
            <a:r>
              <a:rPr lang="ar-YE" b="1" i="0" cap="all" dirty="0">
                <a:solidFill>
                  <a:srgbClr val="FF0000"/>
                </a:solidFill>
                <a:effectLst/>
                <a:latin typeface="poppins" panose="020B0502040204020203" pitchFamily="2" charset="0"/>
              </a:rPr>
              <a:t> تطوير برنامج بكالوريوس طب وجراحة الفم والاسنان</a:t>
            </a:r>
          </a:p>
        </p:txBody>
      </p:sp>
    </p:spTree>
    <p:extLst>
      <p:ext uri="{BB962C8B-B14F-4D97-AF65-F5344CB8AC3E}">
        <p14:creationId xmlns:p14="http://schemas.microsoft.com/office/powerpoint/2010/main" val="391560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2.56 PM">
            <a:extLst>
              <a:ext uri="{FF2B5EF4-FFF2-40B4-BE49-F238E27FC236}">
                <a16:creationId xmlns:a16="http://schemas.microsoft.com/office/drawing/2014/main" id="{2D17E56B-5ADA-4E17-A510-3E9FA0733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2.32 PM">
            <a:extLst>
              <a:ext uri="{FF2B5EF4-FFF2-40B4-BE49-F238E27FC236}">
                <a16:creationId xmlns:a16="http://schemas.microsoft.com/office/drawing/2014/main" id="{F8EC5E99-DFC3-4209-9865-B169AD2BA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3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2.27 PM">
            <a:extLst>
              <a:ext uri="{FF2B5EF4-FFF2-40B4-BE49-F238E27FC236}">
                <a16:creationId xmlns:a16="http://schemas.microsoft.com/office/drawing/2014/main" id="{F496471A-E8BE-4475-8E88-AA93FD64F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ورشة">
            <a:extLst>
              <a:ext uri="{FF2B5EF4-FFF2-40B4-BE49-F238E27FC236}">
                <a16:creationId xmlns:a16="http://schemas.microsoft.com/office/drawing/2014/main" id="{6FD1B244-5C9D-4480-A373-18FF47E65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8"/>
            <a:ext cx="121920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4.10 PM">
            <a:extLst>
              <a:ext uri="{FF2B5EF4-FFF2-40B4-BE49-F238E27FC236}">
                <a16:creationId xmlns:a16="http://schemas.microsoft.com/office/drawing/2014/main" id="{A0CBBD83-AC29-4EFB-8970-13EC14B208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3.49 PM">
            <a:extLst>
              <a:ext uri="{FF2B5EF4-FFF2-40B4-BE49-F238E27FC236}">
                <a16:creationId xmlns:a16="http://schemas.microsoft.com/office/drawing/2014/main" id="{6F66DD14-B692-438C-BD24-DCC6347A84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6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3.44 PM">
            <a:extLst>
              <a:ext uri="{FF2B5EF4-FFF2-40B4-BE49-F238E27FC236}">
                <a16:creationId xmlns:a16="http://schemas.microsoft.com/office/drawing/2014/main" id="{2C2CF230-D67E-4213-BCFE-F8904125A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3.43 PM">
            <a:extLst>
              <a:ext uri="{FF2B5EF4-FFF2-40B4-BE49-F238E27FC236}">
                <a16:creationId xmlns:a16="http://schemas.microsoft.com/office/drawing/2014/main" id="{3E3BB48C-FF20-450C-8897-3192F042A0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3.41 PM">
            <a:extLst>
              <a:ext uri="{FF2B5EF4-FFF2-40B4-BE49-F238E27FC236}">
                <a16:creationId xmlns:a16="http://schemas.microsoft.com/office/drawing/2014/main" id="{11C5951D-2397-400A-B94C-C7D12DC0A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WhatsApp Image 2023-06-19 at 8.13.28 PM">
            <a:extLst>
              <a:ext uri="{FF2B5EF4-FFF2-40B4-BE49-F238E27FC236}">
                <a16:creationId xmlns:a16="http://schemas.microsoft.com/office/drawing/2014/main" id="{EF0B3385-5E52-4ED6-95F6-8EADC7A0C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0"/>
            <a:ext cx="1029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1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WhatsApp Image 2023-06-19 at 8.13.28 PM">
            <a:extLst>
              <a:ext uri="{FF2B5EF4-FFF2-40B4-BE49-F238E27FC236}">
                <a16:creationId xmlns:a16="http://schemas.microsoft.com/office/drawing/2014/main" id="{E158F805-A6CC-4FD8-8B63-544810ABF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">
        <p14:vortex/>
        <p:sndAc>
          <p:stSnd>
            <p:snd r:embed="rId2" name="whoosh.wav"/>
          </p:stSnd>
        </p:sndAc>
      </p:transition>
    </mc:Choice>
    <mc:Fallback>
      <p:transition spd="slow" advTm="1000">
        <p:fade/>
        <p:sndAc>
          <p:stSnd>
            <p:snd r:embed="rId2" name="whoosh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24</TotalTime>
  <Words>15</Words>
  <Application>Microsoft Office PowerPoint</Application>
  <PresentationFormat>شاشة عريضة</PresentationFormat>
  <Paragraphs>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poppins</vt:lpstr>
      <vt:lpstr>Rockwell</vt:lpstr>
      <vt:lpstr>Damask</vt:lpstr>
      <vt:lpstr>تنظم كلية طب الأسنان بجامعة العلوم والتكنولوجيا ورشة تطوير برنامج بكالوريوس طب وجراحة الفم والاسنان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تنظم كلية طب الأسنان بجامعة العلوم والتكنولوجيا ورشة تطوير برنامج بكالوريوس طب وجراحة الفم والاسنان</dc:title>
  <dc:creator>مصطفى علي عبده الحميري</dc:creator>
  <cp:lastModifiedBy>مصطفى علي عبده الحميري</cp:lastModifiedBy>
  <cp:revision>1</cp:revision>
  <dcterms:created xsi:type="dcterms:W3CDTF">2023-06-20T06:19:17Z</dcterms:created>
  <dcterms:modified xsi:type="dcterms:W3CDTF">2023-06-20T06:44:12Z</dcterms:modified>
</cp:coreProperties>
</file>